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BE07C0-836E-4002-AB02-2E735119E536}" v="1" dt="2025-05-27T17:32:18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1949" y="-6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s, Jessica" userId="2bfe19ee-2850-4a2e-a7f3-5dac5ccca021" providerId="ADAL" clId="{B9BE07C0-836E-4002-AB02-2E735119E536}"/>
    <pc:docChg chg="custSel modSld">
      <pc:chgData name="Criss, Jessica" userId="2bfe19ee-2850-4a2e-a7f3-5dac5ccca021" providerId="ADAL" clId="{B9BE07C0-836E-4002-AB02-2E735119E536}" dt="2025-05-27T17:35:01.936" v="77"/>
      <pc:docMkLst>
        <pc:docMk/>
      </pc:docMkLst>
      <pc:sldChg chg="addSp delSp modSp mod">
        <pc:chgData name="Criss, Jessica" userId="2bfe19ee-2850-4a2e-a7f3-5dac5ccca021" providerId="ADAL" clId="{B9BE07C0-836E-4002-AB02-2E735119E536}" dt="2025-05-27T17:35:01.936" v="77"/>
        <pc:sldMkLst>
          <pc:docMk/>
          <pc:sldMk cId="3691429902" sldId="274"/>
        </pc:sldMkLst>
        <pc:spChg chg="mod">
          <ac:chgData name="Criss, Jessica" userId="2bfe19ee-2850-4a2e-a7f3-5dac5ccca021" providerId="ADAL" clId="{B9BE07C0-836E-4002-AB02-2E735119E536}" dt="2025-05-27T17:35:01.936" v="77"/>
          <ac:spMkLst>
            <pc:docMk/>
            <pc:sldMk cId="3691429902" sldId="274"/>
            <ac:spMk id="5" creationId="{5A0BC784-30E9-37F8-60CA-860D8F8D7D9C}"/>
          </ac:spMkLst>
        </pc:spChg>
        <pc:spChg chg="mod">
          <ac:chgData name="Criss, Jessica" userId="2bfe19ee-2850-4a2e-a7f3-5dac5ccca021" providerId="ADAL" clId="{B9BE07C0-836E-4002-AB02-2E735119E536}" dt="2025-05-27T17:34:04.172" v="76" actId="313"/>
          <ac:spMkLst>
            <pc:docMk/>
            <pc:sldMk cId="3691429902" sldId="274"/>
            <ac:spMk id="8" creationId="{98716F8B-0E2B-248A-B495-0B829FECE067}"/>
          </ac:spMkLst>
        </pc:spChg>
        <pc:spChg chg="mod">
          <ac:chgData name="Criss, Jessica" userId="2bfe19ee-2850-4a2e-a7f3-5dac5ccca021" providerId="ADAL" clId="{B9BE07C0-836E-4002-AB02-2E735119E536}" dt="2025-05-27T17:18:22.063" v="14" actId="20577"/>
          <ac:spMkLst>
            <pc:docMk/>
            <pc:sldMk cId="3691429902" sldId="274"/>
            <ac:spMk id="14" creationId="{ABED6CA9-95D1-3C64-4EB8-F49EACAEDFA7}"/>
          </ac:spMkLst>
        </pc:spChg>
        <pc:picChg chg="del mod">
          <ac:chgData name="Criss, Jessica" userId="2bfe19ee-2850-4a2e-a7f3-5dac5ccca021" providerId="ADAL" clId="{B9BE07C0-836E-4002-AB02-2E735119E536}" dt="2025-05-27T17:32:49.559" v="28" actId="478"/>
          <ac:picMkLst>
            <pc:docMk/>
            <pc:sldMk cId="3691429902" sldId="274"/>
            <ac:picMk id="6" creationId="{A72883A8-E075-6C84-BB86-ACDDBE6F6A47}"/>
          </ac:picMkLst>
        </pc:picChg>
        <pc:picChg chg="add mod">
          <ac:chgData name="Criss, Jessica" userId="2bfe19ee-2850-4a2e-a7f3-5dac5ccca021" providerId="ADAL" clId="{B9BE07C0-836E-4002-AB02-2E735119E536}" dt="2025-05-27T17:32:47.968" v="27" actId="1036"/>
          <ac:picMkLst>
            <pc:docMk/>
            <pc:sldMk cId="3691429902" sldId="274"/>
            <ac:picMk id="11" creationId="{D77AF6C2-494A-D338-48BA-6724CAF8FD1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8B7FFE03-367D-E7C5-5868-697C16284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97" y="133529"/>
            <a:ext cx="7379814" cy="98074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8C12C7-0653-98D7-B837-7A124F207F0E}"/>
              </a:ext>
            </a:extLst>
          </p:cNvPr>
          <p:cNvSpPr txBox="1"/>
          <p:nvPr/>
        </p:nvSpPr>
        <p:spPr>
          <a:xfrm>
            <a:off x="622232" y="5410428"/>
            <a:ext cx="2659594" cy="830997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/>
              <a:t>Welcome to my classroom, I am so excited for our year together! We will learn and grow so much together! I am proud to be apart of team </a:t>
            </a:r>
            <a:r>
              <a:rPr lang="en-US" sz="1200" dirty="0" err="1"/>
              <a:t>McBean</a:t>
            </a:r>
            <a:r>
              <a:rPr lang="en-US" sz="1200" dirty="0"/>
              <a:t>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716F8B-0E2B-248A-B495-0B829FECE067}"/>
              </a:ext>
            </a:extLst>
          </p:cNvPr>
          <p:cNvSpPr txBox="1"/>
          <p:nvPr/>
        </p:nvSpPr>
        <p:spPr>
          <a:xfrm>
            <a:off x="355052" y="7586172"/>
            <a:ext cx="3207639" cy="1200329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/>
              <a:t>I received my Bachelor in Elementary Education from University of South Florida, in Tamp FL (go Bulls!) In addition, I earned an Exceptional Student Education, ESOL and Reading Literacy endorsement. I am looking forward to my 9</a:t>
            </a:r>
            <a:r>
              <a:rPr lang="en-US" sz="1200" baseline="30000" dirty="0"/>
              <a:t>th</a:t>
            </a:r>
            <a:r>
              <a:rPr lang="en-US" sz="1200" dirty="0"/>
              <a:t> year teaching.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6A92C-EF71-B33C-B52D-3C4FFA8060FC}"/>
              </a:ext>
            </a:extLst>
          </p:cNvPr>
          <p:cNvSpPr txBox="1"/>
          <p:nvPr/>
        </p:nvSpPr>
        <p:spPr>
          <a:xfrm>
            <a:off x="4913209" y="5410042"/>
            <a:ext cx="2659594" cy="1569660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Color(s): Bright Green</a:t>
            </a:r>
          </a:p>
          <a:p>
            <a:r>
              <a:rPr lang="en-US" sz="1200" dirty="0">
                <a:cs typeface="Calibri"/>
              </a:rPr>
              <a:t>Animal(s): Dogs and Owls</a:t>
            </a:r>
          </a:p>
          <a:p>
            <a:r>
              <a:rPr lang="en-US" sz="1200" dirty="0">
                <a:cs typeface="Calibri"/>
              </a:rPr>
              <a:t>Hobby: Hiking </a:t>
            </a:r>
          </a:p>
          <a:p>
            <a:r>
              <a:rPr lang="en-US" sz="1200" dirty="0">
                <a:cs typeface="Calibri"/>
              </a:rPr>
              <a:t>Sport: Softball</a:t>
            </a:r>
          </a:p>
          <a:p>
            <a:r>
              <a:rPr lang="en-US" sz="1200" dirty="0">
                <a:cs typeface="Calibri"/>
              </a:rPr>
              <a:t>Book: I Like Myself by: Karen Beaumont</a:t>
            </a:r>
          </a:p>
          <a:p>
            <a:r>
              <a:rPr lang="en-US" sz="1200" dirty="0">
                <a:cs typeface="Calibri"/>
              </a:rPr>
              <a:t>Movie: Monsters Inc.</a:t>
            </a:r>
          </a:p>
          <a:p>
            <a:r>
              <a:rPr lang="en-US" sz="1200" dirty="0">
                <a:cs typeface="Calibri"/>
              </a:rPr>
              <a:t>Food: Tacos </a:t>
            </a:r>
          </a:p>
          <a:p>
            <a:r>
              <a:rPr lang="en-US" sz="1200" dirty="0">
                <a:cs typeface="Calibri"/>
              </a:rPr>
              <a:t>Drink: Coffee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238A36-9DDA-7FAB-49BC-05C8AB7BBD1E}"/>
              </a:ext>
            </a:extLst>
          </p:cNvPr>
          <p:cNvSpPr txBox="1"/>
          <p:nvPr/>
        </p:nvSpPr>
        <p:spPr>
          <a:xfrm>
            <a:off x="4701540" y="3214052"/>
            <a:ext cx="2877871" cy="1200329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/>
              <a:t>Teaching is my passion, and I take great pride in the positive impact I have in students' lives and our community. Laying the foundation for education and lifelong success is an honor! Instilling a Growth Mindset in my classroom is a priority!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BC784-30E9-37F8-60CA-860D8F8D7D9C}"/>
              </a:ext>
            </a:extLst>
          </p:cNvPr>
          <p:cNvSpPr txBox="1"/>
          <p:nvPr/>
        </p:nvSpPr>
        <p:spPr>
          <a:xfrm>
            <a:off x="2104122" y="9542722"/>
            <a:ext cx="3618905" cy="369332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cs typeface="Calibri"/>
              </a:rPr>
              <a:t>CrissJe@BOE.richmond.k12.ga.us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3BF1B-914A-E881-0479-3F9044C86A95}"/>
              </a:ext>
            </a:extLst>
          </p:cNvPr>
          <p:cNvSpPr txBox="1"/>
          <p:nvPr/>
        </p:nvSpPr>
        <p:spPr>
          <a:xfrm>
            <a:off x="1958872" y="1466723"/>
            <a:ext cx="3899462" cy="461665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latin typeface="Lucida Calligraphy"/>
                <a:cs typeface="Calibri"/>
              </a:rPr>
              <a:t>Ms. Criss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ED6CA9-95D1-3C64-4EB8-F49EACAEDFA7}"/>
              </a:ext>
            </a:extLst>
          </p:cNvPr>
          <p:cNvSpPr txBox="1"/>
          <p:nvPr/>
        </p:nvSpPr>
        <p:spPr>
          <a:xfrm>
            <a:off x="2830730" y="2060688"/>
            <a:ext cx="240732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Lucida Calligraphy"/>
                <a:cs typeface="Calibri"/>
              </a:rPr>
              <a:t>First Grade</a:t>
            </a:r>
          </a:p>
        </p:txBody>
      </p:sp>
      <p:pic>
        <p:nvPicPr>
          <p:cNvPr id="12" name="Picture 11" descr="A blue and white shield with a knight and horse&#10;&#10;Description automatically generated">
            <a:extLst>
              <a:ext uri="{FF2B5EF4-FFF2-40B4-BE49-F238E27FC236}">
                <a16:creationId xmlns:a16="http://schemas.microsoft.com/office/drawing/2014/main" id="{280D1491-92E4-0B63-C3A6-603CBAB611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278" y="7920589"/>
            <a:ext cx="988393" cy="1011511"/>
          </a:xfrm>
          <a:prstGeom prst="rect">
            <a:avLst/>
          </a:prstGeom>
        </p:spPr>
      </p:pic>
      <p:pic>
        <p:nvPicPr>
          <p:cNvPr id="11" name="Picture 10" descr="A person with blue hair smiling&#10;&#10;AI-generated content may be incorrect.">
            <a:extLst>
              <a:ext uri="{FF2B5EF4-FFF2-40B4-BE49-F238E27FC236}">
                <a16:creationId xmlns:a16="http://schemas.microsoft.com/office/drawing/2014/main" id="{D77AF6C2-494A-D338-48BA-6724CAF8FD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875" y="2422281"/>
            <a:ext cx="1379992" cy="136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2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181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Sydney Thompson</dc:creator>
  <cp:lastModifiedBy>Criss, Jessica</cp:lastModifiedBy>
  <cp:revision>297</cp:revision>
  <dcterms:created xsi:type="dcterms:W3CDTF">2017-08-10T02:40:35Z</dcterms:created>
  <dcterms:modified xsi:type="dcterms:W3CDTF">2025-05-27T17:35:11Z</dcterms:modified>
</cp:coreProperties>
</file>